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7D95-6F52-488C-873D-44B9A17F2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56F92-F00E-42ED-883D-DA8AD0B48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21F3E-95B2-417E-B0D6-BC60C8AB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07DB9-90C7-41D2-AE18-959B6798B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BB1D5-CEF5-44BA-BC3E-1D31AF05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94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8DBA-3D33-4760-B13B-76506038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5F0FC-5C92-43E2-98DC-8CEE6ECC6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CB30-C009-43BF-BDE3-C40B175B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63B44-14FF-4036-A69B-73B6F885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A5D9E-A041-41BE-B7FC-62833337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6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859D3E-8B81-44C9-A6ED-2F9F6D8C4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B4C08-68DE-46AC-BAFE-653A6A88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183B9-C7E2-48CE-99A9-EB981A41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27AC4-8D90-423F-9151-8E414CDF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D51A5-A487-425E-92CA-C7F8F1B1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5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377B9-0A78-41F4-8BAB-FA11FBB2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3F47A-0DB3-45A8-A385-5DF48E230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1C0FC-E632-4C9A-9894-AD39875E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F0510-AAEF-4060-BE9F-851E37E0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A76E4-89E7-451B-8606-ACAF118C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53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EF7F9-E050-4EF4-BE62-C19DFCB3A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06B85-ED81-418E-8AFF-059A450BF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1C2E4-330A-4493-A02F-A87ADB52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C2B4-D6CB-4D0D-85F9-B7841D75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55AAF-720F-4929-B6A8-0AEE98C3C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4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333A-D5A1-4CC4-86E2-F78EA26B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6521-E234-4676-8DD6-2F12B469C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2D9F2-9B09-488C-AA9C-CAC243A2C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9AA7A-494E-406F-BCD9-E567D37C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503F0-A1F9-4270-BDC4-1A8E8320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5894C-6C9D-4DDA-AECD-72F4C0FD4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4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B77B-CEB8-4955-ADAF-508A778D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9A64E-19B3-4449-8930-FA8B7102D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B2B82-60F4-4495-B5B9-2C510A617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B1849-27EB-4E28-BBBB-D6289D776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092680-455E-43D1-8697-B81136982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30ED9A-8AFA-4777-8D41-A6AA0C2FA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78160-5BEC-47E6-BEEE-000F007B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6D2C5-D6EE-4D23-9A65-296FCD80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85C96-386F-4A6A-A186-5BA4C488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E59D7-D220-40ED-8CBC-8DBDC853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37481-4927-4B6A-86D0-13D4D030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BAE3A-DA23-4E15-995D-05FFA865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4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FC2B9-EBF8-41C4-91A1-D47DA972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C33075-6207-4397-B2C2-F099E9A1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8D15F-386B-4476-96F7-F404F7C8F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0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136E-C10F-44B2-8C19-4E19459FE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D9956-096D-48A3-B312-B8A0D09C4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92A44-D205-45FB-9CF4-7B7375311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1E85A-B7E4-4156-A157-24BFB1773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D1EFF-9E48-487B-A044-74E74C0C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97B63-78B4-48D1-99C6-B29516FC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6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C0F2-F986-4BDC-87B0-6CF1A74C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8A663A-3BC1-40CB-9DFF-015C17CA1B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4ED9C-73F8-4AD8-98EF-119121BD3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6DA9C-5C6B-46D3-93AB-1BECF082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1EA67-1A72-47A1-B96A-159B6FF2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85D44-E1FC-4D87-8E7A-11717365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8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BDCEE1-C6C8-400D-A848-89755938A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1FE79-A97A-4AB9-87BE-C2A49F722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F9662-DA26-43D2-AE8B-6D7C83E21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60ACA-A1F9-43D4-840D-8225BE0C74D7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D2296-2C31-4EF4-A779-900BE1075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87401-1BB9-4531-A7BD-F024D2268F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0414D-842B-47C4-893D-F4A4874C0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2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jpe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C9BC7CB2-AB5A-4B41-BF29-A2664EEDB38A}"/>
              </a:ext>
            </a:extLst>
          </p:cNvPr>
          <p:cNvGrpSpPr/>
          <p:nvPr/>
        </p:nvGrpSpPr>
        <p:grpSpPr>
          <a:xfrm>
            <a:off x="806181" y="455653"/>
            <a:ext cx="10027053" cy="5458161"/>
            <a:chOff x="806181" y="455653"/>
            <a:chExt cx="10027053" cy="545816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205D00-8925-46E9-AD47-99C92094E1AE}"/>
                </a:ext>
              </a:extLst>
            </p:cNvPr>
            <p:cNvSpPr txBox="1"/>
            <p:nvPr/>
          </p:nvSpPr>
          <p:spPr>
            <a:xfrm>
              <a:off x="7256914" y="455653"/>
              <a:ext cx="3281267" cy="5458161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Year 2: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Validation of sEMG-based control of robotic glove with human participants performing functional EVA tasks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B472D6-54E3-4915-9BD7-89534D3BCC12}"/>
                </a:ext>
              </a:extLst>
            </p:cNvPr>
            <p:cNvSpPr txBox="1"/>
            <p:nvPr/>
          </p:nvSpPr>
          <p:spPr>
            <a:xfrm>
              <a:off x="806181" y="455653"/>
              <a:ext cx="3281267" cy="3537315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Year 1: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Validation of muscle fatigue monitoring algorithm via human trials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Design and construction of an sEMG sensorized garment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5A7ECA-FD58-4BBD-9963-B1976891E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803"/>
            <a:stretch/>
          </p:blipFill>
          <p:spPr>
            <a:xfrm>
              <a:off x="2634854" y="1383140"/>
              <a:ext cx="1388510" cy="16928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45573CD-0B73-4B80-9C07-48D8DD71C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364" y="1484277"/>
              <a:ext cx="1330872" cy="136401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E840C1-0E86-4464-804B-0C9D435700EF}"/>
                </a:ext>
              </a:extLst>
            </p:cNvPr>
            <p:cNvSpPr txBox="1"/>
            <p:nvPr/>
          </p:nvSpPr>
          <p:spPr>
            <a:xfrm>
              <a:off x="1100915" y="5190884"/>
              <a:ext cx="21937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(Design placeholder for printed flexible electrode)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0F35C0E-4645-44E5-AEC7-22DC05036678}"/>
                </a:ext>
              </a:extLst>
            </p:cNvPr>
            <p:cNvGrpSpPr/>
            <p:nvPr/>
          </p:nvGrpSpPr>
          <p:grpSpPr>
            <a:xfrm>
              <a:off x="888816" y="3662256"/>
              <a:ext cx="3443330" cy="1528628"/>
              <a:chOff x="643994" y="4067676"/>
              <a:chExt cx="3931445" cy="1719602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8EF473-E804-4470-9DB1-A099459BFC0A}"/>
                  </a:ext>
                </a:extLst>
              </p:cNvPr>
              <p:cNvGrpSpPr/>
              <p:nvPr/>
            </p:nvGrpSpPr>
            <p:grpSpPr>
              <a:xfrm flipH="1">
                <a:off x="643994" y="4067676"/>
                <a:ext cx="2948914" cy="1067986"/>
                <a:chOff x="562063" y="4282647"/>
                <a:chExt cx="2948914" cy="1067986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25937A5-6087-4E48-8918-34BC8245FD9B}"/>
                    </a:ext>
                  </a:extLst>
                </p:cNvPr>
                <p:cNvSpPr/>
                <p:nvPr/>
              </p:nvSpPr>
              <p:spPr>
                <a:xfrm>
                  <a:off x="1904581" y="4929834"/>
                  <a:ext cx="429586" cy="4207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C502293-5473-49C2-9441-7F483983B8A3}"/>
                    </a:ext>
                  </a:extLst>
                </p:cNvPr>
                <p:cNvSpPr/>
                <p:nvPr/>
              </p:nvSpPr>
              <p:spPr>
                <a:xfrm>
                  <a:off x="2232022" y="4408440"/>
                  <a:ext cx="429586" cy="4207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26" name="Picture 2" descr="Steelman Full-arm Cut and Heat Resistant Kevlar Safety Sleeves (Pair) 60020">
                  <a:extLst>
                    <a:ext uri="{FF2B5EF4-FFF2-40B4-BE49-F238E27FC236}">
                      <a16:creationId xmlns:a16="http://schemas.microsoft.com/office/drawing/2014/main" id="{F9F69C56-1F91-4767-B575-693447E1A6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2100" b="89500" l="10000" r="98300">
                              <a14:foregroundMark x1="24500" y1="16000" x2="25100" y2="18300"/>
                              <a14:foregroundMark x1="30000" y1="29500" x2="72000" y2="29300"/>
                              <a14:foregroundMark x1="94900" y1="24300" x2="98300" y2="20900"/>
                              <a14:foregroundMark x1="92900" y1="29000" x2="80600" y2="31100"/>
                              <a14:foregroundMark x1="12000" y1="19900" x2="12500" y2="26700"/>
                              <a14:foregroundMark x1="18000" y1="16200" x2="18000" y2="16200"/>
                              <a14:foregroundMark x1="22400" y1="14400" x2="22400" y2="14400"/>
                              <a14:foregroundMark x1="18300" y1="12100" x2="18300" y2="12100"/>
                              <a14:foregroundMark x1="18300" y1="12300" x2="18300" y2="12300"/>
                              <a14:foregroundMark x1="95000" y1="62100" x2="94700" y2="63200"/>
                              <a14:foregroundMark x1="85700" y1="89500" x2="85700" y2="89500"/>
                              <a14:foregroundMark x1="14800" y1="12400" x2="14800" y2="12400"/>
                              <a14:foregroundMark x1="15900" y1="13800" x2="15900" y2="13800"/>
                              <a14:backgroundMark x1="28400" y1="45100" x2="39300" y2="653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235" b="55772"/>
                <a:stretch/>
              </p:blipFill>
              <p:spPr bwMode="auto">
                <a:xfrm>
                  <a:off x="562063" y="4282647"/>
                  <a:ext cx="2948914" cy="10024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8475958-A6EF-4F37-BB10-A0AF81D5DF33}"/>
                    </a:ext>
                  </a:extLst>
                </p:cNvPr>
                <p:cNvSpPr/>
                <p:nvPr/>
              </p:nvSpPr>
              <p:spPr>
                <a:xfrm>
                  <a:off x="1234873" y="4495800"/>
                  <a:ext cx="251027" cy="2460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AA70C79-3C2B-437B-96B6-7AF472D9416F}"/>
                  </a:ext>
                </a:extLst>
              </p:cNvPr>
              <p:cNvGrpSpPr/>
              <p:nvPr/>
            </p:nvGrpSpPr>
            <p:grpSpPr>
              <a:xfrm>
                <a:off x="1027629" y="5170688"/>
                <a:ext cx="2181644" cy="616590"/>
                <a:chOff x="983846" y="5410857"/>
                <a:chExt cx="2181644" cy="61659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CDC5528-92A4-422A-9AFD-0EAE8EFAA11D}"/>
                    </a:ext>
                  </a:extLst>
                </p:cNvPr>
                <p:cNvSpPr/>
                <p:nvPr/>
              </p:nvSpPr>
              <p:spPr>
                <a:xfrm>
                  <a:off x="983846" y="5595528"/>
                  <a:ext cx="251027" cy="2460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44102D32-9B41-416E-A2CC-7F1ED8C65356}"/>
                    </a:ext>
                  </a:extLst>
                </p:cNvPr>
                <p:cNvSpPr/>
                <p:nvPr/>
              </p:nvSpPr>
              <p:spPr>
                <a:xfrm>
                  <a:off x="1351814" y="5563624"/>
                  <a:ext cx="684706" cy="305198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3" name="Picture 4" descr="Transparent and flexible low noise graphene electrodes for simultaneous  electrophysiology and neuroimaging">
                  <a:extLst>
                    <a:ext uri="{FF2B5EF4-FFF2-40B4-BE49-F238E27FC236}">
                      <a16:creationId xmlns:a16="http://schemas.microsoft.com/office/drawing/2014/main" id="{07D04027-10A9-4D5E-BC0B-0D368DD1F3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551" b="93820" l="9894" r="95406">
                              <a14:foregroundMark x1="55124" y1="11236" x2="55124" y2="11236"/>
                              <a14:foregroundMark x1="92580" y1="67416" x2="92580" y2="67416"/>
                              <a14:foregroundMark x1="16608" y1="94382" x2="16608" y2="94382"/>
                              <a14:foregroundMark x1="95406" y1="73034" x2="95406" y2="7303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85180" y="5410857"/>
                  <a:ext cx="980310" cy="6165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 descr="Voltera V-One Desktop PCB Printer | Elektor">
                <a:extLst>
                  <a:ext uri="{FF2B5EF4-FFF2-40B4-BE49-F238E27FC236}">
                    <a16:creationId xmlns:a16="http://schemas.microsoft.com/office/drawing/2014/main" id="{8E51E5E1-8662-46BE-90A0-0E4834ACA9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847" b="89962" l="7353" r="93862">
                            <a14:foregroundMark x1="53453" y1="15793" x2="27046" y2="16368"/>
                            <a14:foregroundMark x1="8951" y1="50895" x2="10422" y2="39642"/>
                            <a14:foregroundMark x1="8312" y1="44373" x2="8312" y2="44373"/>
                            <a14:foregroundMark x1="55818" y1="15921" x2="55818" y2="15921"/>
                            <a14:foregroundMark x1="93862" y1="66880" x2="92583" y2="60294"/>
                            <a14:foregroundMark x1="57737" y1="15793" x2="58504" y2="15921"/>
                            <a14:foregroundMark x1="61061" y1="16752" x2="60422" y2="16496"/>
                            <a14:foregroundMark x1="59974" y1="16368" x2="59335" y2="16240"/>
                            <a14:foregroundMark x1="7353" y1="51598" x2="7864" y2="506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5899" y="4570023"/>
                <a:ext cx="1189540" cy="1189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22E0244-6493-4C01-9FE1-044F56586A5A}"/>
                </a:ext>
              </a:extLst>
            </p:cNvPr>
            <p:cNvSpPr txBox="1"/>
            <p:nvPr/>
          </p:nvSpPr>
          <p:spPr>
            <a:xfrm>
              <a:off x="4142227" y="464141"/>
              <a:ext cx="3281267" cy="5227650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b="1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Year 2: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Real-time control of robotic glove with sEMG garment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DC90B-1A3E-4783-BAB7-AE7A07C5B35E}"/>
                </a:ext>
              </a:extLst>
            </p:cNvPr>
            <p:cNvGrpSpPr/>
            <p:nvPr/>
          </p:nvGrpSpPr>
          <p:grpSpPr>
            <a:xfrm flipH="1">
              <a:off x="4535573" y="1419358"/>
              <a:ext cx="2948914" cy="1067986"/>
              <a:chOff x="562063" y="4282647"/>
              <a:chExt cx="2948914" cy="106798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B779CC-9DB6-4F74-92C3-3EED3D9E5D08}"/>
                  </a:ext>
                </a:extLst>
              </p:cNvPr>
              <p:cNvSpPr/>
              <p:nvPr/>
            </p:nvSpPr>
            <p:spPr>
              <a:xfrm>
                <a:off x="1904581" y="4929834"/>
                <a:ext cx="429586" cy="42079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F2401F4-E4C0-4A7F-A747-7297103AF5C7}"/>
                  </a:ext>
                </a:extLst>
              </p:cNvPr>
              <p:cNvSpPr/>
              <p:nvPr/>
            </p:nvSpPr>
            <p:spPr>
              <a:xfrm>
                <a:off x="2232022" y="4408440"/>
                <a:ext cx="429586" cy="42079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2" descr="Steelman Full-arm Cut and Heat Resistant Kevlar Safety Sleeves (Pair) 60020">
                <a:extLst>
                  <a:ext uri="{FF2B5EF4-FFF2-40B4-BE49-F238E27FC236}">
                    <a16:creationId xmlns:a16="http://schemas.microsoft.com/office/drawing/2014/main" id="{43BC8ADD-1A38-4216-8D78-A74A4D6489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2100" b="89500" l="10000" r="98300">
                            <a14:foregroundMark x1="24500" y1="16000" x2="25100" y2="18300"/>
                            <a14:foregroundMark x1="30000" y1="29500" x2="72000" y2="29300"/>
                            <a14:foregroundMark x1="94900" y1="24300" x2="98300" y2="20900"/>
                            <a14:foregroundMark x1="92900" y1="29000" x2="80600" y2="31100"/>
                            <a14:foregroundMark x1="12000" y1="19900" x2="12500" y2="26700"/>
                            <a14:foregroundMark x1="18000" y1="16200" x2="18000" y2="16200"/>
                            <a14:foregroundMark x1="22400" y1="14400" x2="22400" y2="14400"/>
                            <a14:foregroundMark x1="18300" y1="12100" x2="18300" y2="12100"/>
                            <a14:foregroundMark x1="18300" y1="12300" x2="18300" y2="12300"/>
                            <a14:foregroundMark x1="95000" y1="62100" x2="94700" y2="63200"/>
                            <a14:foregroundMark x1="85700" y1="89500" x2="85700" y2="89500"/>
                            <a14:foregroundMark x1="14800" y1="12400" x2="14800" y2="12400"/>
                            <a14:foregroundMark x1="15900" y1="13800" x2="15900" y2="13800"/>
                            <a14:backgroundMark x1="28400" y1="45100" x2="39300" y2="653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235" b="55772"/>
              <a:stretch/>
            </p:blipFill>
            <p:spPr bwMode="auto">
              <a:xfrm>
                <a:off x="562063" y="4282647"/>
                <a:ext cx="2948914" cy="10024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4DEA6FB-6A0B-4691-83D3-8F8EC6E5908B}"/>
                  </a:ext>
                </a:extLst>
              </p:cNvPr>
              <p:cNvSpPr/>
              <p:nvPr/>
            </p:nvSpPr>
            <p:spPr>
              <a:xfrm>
                <a:off x="1234873" y="4495800"/>
                <a:ext cx="251027" cy="246081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CE439DD6-7D18-40E2-A1E6-194AAE6B1B3E}"/>
                </a:ext>
              </a:extLst>
            </p:cNvPr>
            <p:cNvSpPr/>
            <p:nvPr/>
          </p:nvSpPr>
          <p:spPr>
            <a:xfrm rot="5400000">
              <a:off x="5472175" y="3159561"/>
              <a:ext cx="684706" cy="305198"/>
            </a:xfrm>
            <a:prstGeom prst="rightArrow">
              <a:avLst>
                <a:gd name="adj1" fmla="val 50000"/>
                <a:gd name="adj2" fmla="val 4725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71C9FC7-D94E-4B97-BBCE-C52B61DF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513930" y="3693225"/>
              <a:ext cx="2742984" cy="1669642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18652DB-6545-42CC-94CD-A17ACAF960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2" t="12663" r="25126" b="-1920"/>
            <a:stretch/>
          </p:blipFill>
          <p:spPr bwMode="auto">
            <a:xfrm>
              <a:off x="7382727" y="1766792"/>
              <a:ext cx="3206102" cy="88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727B45-CD22-4BBA-A25A-84EEAF45273C}"/>
                </a:ext>
              </a:extLst>
            </p:cNvPr>
            <p:cNvSpPr txBox="1"/>
            <p:nvPr/>
          </p:nvSpPr>
          <p:spPr>
            <a:xfrm>
              <a:off x="5050423" y="4960789"/>
              <a:ext cx="9815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Rose et. al.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8989F12-3810-4264-9565-73B4378B72CF}"/>
                </a:ext>
              </a:extLst>
            </p:cNvPr>
            <p:cNvGrpSpPr/>
            <p:nvPr/>
          </p:nvGrpSpPr>
          <p:grpSpPr>
            <a:xfrm>
              <a:off x="6590125" y="3146027"/>
              <a:ext cx="4243109" cy="1968650"/>
              <a:chOff x="6610050" y="2776728"/>
              <a:chExt cx="4243109" cy="1968650"/>
            </a:xfrm>
          </p:grpSpPr>
          <p:pic>
            <p:nvPicPr>
              <p:cNvPr id="50" name="Picture 10">
                <a:extLst>
                  <a:ext uri="{FF2B5EF4-FFF2-40B4-BE49-F238E27FC236}">
                    <a16:creationId xmlns:a16="http://schemas.microsoft.com/office/drawing/2014/main" id="{BD6A7661-4230-43A4-95BB-7A979C5897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839" t="50212" r="3574" b="-2635"/>
              <a:stretch/>
            </p:blipFill>
            <p:spPr bwMode="auto">
              <a:xfrm>
                <a:off x="7342636" y="3662256"/>
                <a:ext cx="3510523" cy="973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F50E7DD-A74B-43FD-9A32-9FA5E9A43F79}"/>
                  </a:ext>
                </a:extLst>
              </p:cNvPr>
              <p:cNvGrpSpPr/>
              <p:nvPr/>
            </p:nvGrpSpPr>
            <p:grpSpPr>
              <a:xfrm>
                <a:off x="6610050" y="2776728"/>
                <a:ext cx="4077591" cy="973691"/>
                <a:chOff x="7117151" y="2782186"/>
                <a:chExt cx="4077591" cy="973691"/>
              </a:xfrm>
            </p:grpSpPr>
            <p:pic>
              <p:nvPicPr>
                <p:cNvPr id="48" name="Picture 10">
                  <a:extLst>
                    <a:ext uri="{FF2B5EF4-FFF2-40B4-BE49-F238E27FC236}">
                      <a16:creationId xmlns:a16="http://schemas.microsoft.com/office/drawing/2014/main" id="{9A00FC2E-7DAF-442C-8794-F2E62D3C52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839" t="-1593" r="-4797" b="49170"/>
                <a:stretch/>
              </p:blipFill>
              <p:spPr bwMode="auto">
                <a:xfrm>
                  <a:off x="7173947" y="2782186"/>
                  <a:ext cx="4020795" cy="9736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63E750C7-9844-4E95-96C0-C811A0831F56}"/>
                    </a:ext>
                  </a:extLst>
                </p:cNvPr>
                <p:cNvSpPr/>
                <p:nvPr/>
              </p:nvSpPr>
              <p:spPr>
                <a:xfrm>
                  <a:off x="7117151" y="2782186"/>
                  <a:ext cx="804854" cy="885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B457B07-F1D5-489C-9D51-92F24886C6B6}"/>
                  </a:ext>
                </a:extLst>
              </p:cNvPr>
              <p:cNvSpPr txBox="1"/>
              <p:nvPr/>
            </p:nvSpPr>
            <p:spPr>
              <a:xfrm>
                <a:off x="9487839" y="4437601"/>
                <a:ext cx="9815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Rose et. al.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76C381-C2CD-4C1F-8F96-DF3BC262EB16}"/>
                </a:ext>
              </a:extLst>
            </p:cNvPr>
            <p:cNvSpPr txBox="1"/>
            <p:nvPr/>
          </p:nvSpPr>
          <p:spPr>
            <a:xfrm>
              <a:off x="9576410" y="2534245"/>
              <a:ext cx="921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Feix et. al.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BBEA3ED-913D-41D4-AB15-898D274DDE26}"/>
                </a:ext>
              </a:extLst>
            </p:cNvPr>
            <p:cNvSpPr txBox="1"/>
            <p:nvPr/>
          </p:nvSpPr>
          <p:spPr>
            <a:xfrm>
              <a:off x="9487839" y="4437601"/>
              <a:ext cx="1207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Rose et. al.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FCC8F8-D239-423C-A670-F1FFB9CF95B7}"/>
                </a:ext>
              </a:extLst>
            </p:cNvPr>
            <p:cNvSpPr txBox="1"/>
            <p:nvPr/>
          </p:nvSpPr>
          <p:spPr>
            <a:xfrm>
              <a:off x="6030848" y="3016379"/>
              <a:ext cx="1171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Fatigue </a:t>
              </a:r>
            </a:p>
            <a:p>
              <a:r>
                <a:rPr lang="en-US" i="1" dirty="0"/>
                <a:t>f[Hz], t[S]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770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9945CA3F05BE4B83CB1CFC2F601AF1" ma:contentTypeVersion="10" ma:contentTypeDescription="Create a new document." ma:contentTypeScope="" ma:versionID="eeee4ced856194e405beeca9307064cf">
  <xsd:schema xmlns:xsd="http://www.w3.org/2001/XMLSchema" xmlns:xs="http://www.w3.org/2001/XMLSchema" xmlns:p="http://schemas.microsoft.com/office/2006/metadata/properties" xmlns:ns3="9c761a58-7a67-4872-8191-2a532f9c6355" targetNamespace="http://schemas.microsoft.com/office/2006/metadata/properties" ma:root="true" ma:fieldsID="260cf709d4ab21de8210c4091ce2a170" ns3:_="">
    <xsd:import namespace="9c761a58-7a67-4872-8191-2a532f9c63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761a58-7a67-4872-8191-2a532f9c63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B81D74-595D-4D42-BFC1-DBFE5FB4365E}">
  <ds:schemaRefs>
    <ds:schemaRef ds:uri="http://schemas.openxmlformats.org/package/2006/metadata/core-properties"/>
    <ds:schemaRef ds:uri="http://purl.org/dc/terms/"/>
    <ds:schemaRef ds:uri="http://purl.org/dc/elements/1.1/"/>
    <ds:schemaRef ds:uri="9c761a58-7a67-4872-8191-2a532f9c6355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3A72537-DB57-4AFA-BB4A-E689A339F5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CE57F7-793D-4281-92EE-A265072DE4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761a58-7a67-4872-8191-2a532f9c63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87</Words>
  <Application>Microsoft Office PowerPoint</Application>
  <PresentationFormat>Widescreen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Avinash Baskaran</dc:creator>
  <cp:lastModifiedBy>Avinash Baskaran</cp:lastModifiedBy>
  <cp:revision>5</cp:revision>
  <dcterms:created xsi:type="dcterms:W3CDTF">2022-05-25T11:50:35Z</dcterms:created>
  <dcterms:modified xsi:type="dcterms:W3CDTF">2022-05-25T15:00:28Z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0x010100E49945CA3F05BE4B83CB1CFC2F601AF1</vt:lpwstr>
  </property>
</Properties>
</file>